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9" r:id="rId3"/>
    <p:sldId id="256" r:id="rId4"/>
    <p:sldId id="263" r:id="rId5"/>
    <p:sldId id="260" r:id="rId6"/>
    <p:sldId id="257" r:id="rId7"/>
    <p:sldId id="262" r:id="rId8"/>
    <p:sldId id="261" r:id="rId9"/>
    <p:sldId id="258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62"/>
    <p:restoredTop sz="97030"/>
  </p:normalViewPr>
  <p:slideViewPr>
    <p:cSldViewPr snapToGrid="0">
      <p:cViewPr>
        <p:scale>
          <a:sx n="116" d="100"/>
          <a:sy n="116" d="100"/>
        </p:scale>
        <p:origin x="111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C448A-F8D8-3DFD-1709-2FD263F3F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0A9D8A-735A-B134-C31F-49B0E6E6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B7BEE2-1A12-8CB7-63EF-C2F06EEC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FE9E0-B71B-CBC5-A379-073FC772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18CCFE-B8EA-3CD2-4339-7D0BD5D4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23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1E6B7-9E03-168C-55B6-67B0D951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7A87E2-E772-8C7C-9AAB-E57AD905B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E8677-391A-FBB1-B29A-F37F36F2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DF20B-C9E8-7025-201A-9DE55A22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C028B-0604-0C5A-0D25-A2E9D8AC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43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551B91-8FD3-B59E-E8A0-E763DF323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0E870D-D39F-6C26-CB42-039132FD2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EA38F-5C8E-9158-F6E4-46C95D2A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4DFC7-6607-75F1-53EB-09BF5052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5E354F-B04B-1960-5FA8-1621967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80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71AA3-9066-9D8B-7184-B1675079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BAC8EE-DA97-39CF-B360-67A41E0FD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FD3F8E-E82E-9397-7AD6-EF5623B2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3F6BE4-E7E4-073A-A401-644E42F2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7E7E3-61BB-8AAB-F334-B4792678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01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412C6-D95C-65AA-EB2D-1A556B78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30743-9FC9-4BA1-A86A-6341C593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C58B4E-97CF-9F98-6B7E-1B1377A1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54B616-5109-942B-B49C-E9DF1BB8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25F5AD-5645-92E5-3839-3EE9CF36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84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9F8F9-0B1F-A0E1-B0FC-693A6A3F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B5C29-82D5-D15E-7324-AFA323A29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33895C-01E2-BAE4-4E32-28A332214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5DAC4F-8D12-46BD-5588-011E2F66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94A553-C8EB-8642-EBB9-E08DEF08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44866B-95F3-216B-20C9-F24EAC59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1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FA11D-A0D2-41B1-7B5B-B1506316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6157D1-5C9B-E077-05B3-F4EA063D7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7D0B1A-AE65-B033-D61E-0FD9328EE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808124-CAE9-6A42-8D79-63EA208AD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9A652A9-668B-BF16-68A3-FFA9ADD39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3D1546-8471-2DAB-A2C2-59ECC284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1DF2EF-A38E-D2BE-03EA-0EE3DA30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428771-9ACD-17D8-E755-B3A9D5A9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55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B2A63-21BD-8BDC-20F4-A282DB1E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200538-7E48-BED1-BB70-666BE4AC3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96F1215-8717-5171-543B-420C9C9F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3BF3D9-F4C6-27CD-F1D6-C40CD7BE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34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5BDA7BD-4759-7BE1-9A59-38615264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567737-B2BF-A950-ABCD-3C03A68A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66EA41-003A-8AB1-6DF9-3E235916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654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375B8-BA91-835C-BE53-27287CB5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63690-8519-DF99-A3D8-7BF9957A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650CB-BB0F-F852-73A8-41BEAE1D3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43E229-BCE0-A8F8-52DB-5B1CA8DD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4F6D0C-B275-E4C5-1C57-78B380F8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7753AF-A4EB-C128-C648-B9F29E71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73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3CE0D-C4D8-E75F-2CA1-AED3F75A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9C76E4-F3A2-163D-61BA-8C67C68B1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FAFBC2-5C65-C257-40C2-BCE82F34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CE6407-6378-9291-8B77-E32F55C1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229432-19A9-3D96-6E4B-570512D3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480D5F-5670-6DA0-EBBE-3DB99B04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29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50A43E-B5C6-ACCD-17AD-91CA29EB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38DED5-461A-E98C-7748-6A9648B17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ACBB2-B8E0-F06F-31AC-67487B4EE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42C28-9A2B-3B46-A0F9-6B736CA5173A}" type="datetimeFigureOut">
              <a:rPr lang="es-ES" smtClean="0"/>
              <a:t>20/12/23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002170-F852-806D-A577-3E3A8801B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FF384-2633-A881-6E78-BC12AF2A5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0BCE5-BA99-C34E-BB01-AEF43732A7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37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730CCE97-44A0-02F0-9FB2-B4EFD2BE8C4E}"/>
              </a:ext>
            </a:extLst>
          </p:cNvPr>
          <p:cNvSpPr txBox="1"/>
          <p:nvPr/>
        </p:nvSpPr>
        <p:spPr>
          <a:xfrm>
            <a:off x="0" y="0"/>
            <a:ext cx="179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ALL TISSUES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9BB25EF4-6734-B177-51BE-61DBD198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88" y="0"/>
            <a:ext cx="5319423" cy="2484175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35F49B9-1FDC-796C-308E-D1060D74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87" y="2486941"/>
            <a:ext cx="7390943" cy="43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9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730CCE97-44A0-02F0-9FB2-B4EFD2BE8C4E}"/>
              </a:ext>
            </a:extLst>
          </p:cNvPr>
          <p:cNvSpPr txBox="1"/>
          <p:nvPr/>
        </p:nvSpPr>
        <p:spPr>
          <a:xfrm>
            <a:off x="0" y="0"/>
            <a:ext cx="179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682B8CBB-7EB4-7443-187C-F23F4A72AF0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00" y="0"/>
            <a:ext cx="5320800" cy="2487600"/>
          </a:xfrm>
          <a:prstGeom prst="rect">
            <a:avLst/>
          </a:prstGeom>
        </p:spPr>
      </p:pic>
      <p:pic>
        <p:nvPicPr>
          <p:cNvPr id="4" name="Imagen 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D0CEBE72-3A09-CC9A-397B-E611FC8FBC0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32" y="2487601"/>
            <a:ext cx="7552800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534C1355-D8F7-5338-ED53-B889EA1FEAF5}"/>
              </a:ext>
            </a:extLst>
          </p:cNvPr>
          <p:cNvSpPr txBox="1"/>
          <p:nvPr/>
        </p:nvSpPr>
        <p:spPr>
          <a:xfrm>
            <a:off x="2863022" y="449652"/>
            <a:ext cx="9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47944F3-CA52-F916-9557-8CBD8E897F03}"/>
              </a:ext>
            </a:extLst>
          </p:cNvPr>
          <p:cNvSpPr txBox="1"/>
          <p:nvPr/>
        </p:nvSpPr>
        <p:spPr>
          <a:xfrm>
            <a:off x="8264828" y="449652"/>
            <a:ext cx="106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FEMALES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D151A0-C193-0FF7-6921-39450AE04CE3}"/>
              </a:ext>
            </a:extLst>
          </p:cNvPr>
          <p:cNvSpPr txBox="1"/>
          <p:nvPr/>
        </p:nvSpPr>
        <p:spPr>
          <a:xfrm>
            <a:off x="0" y="0"/>
            <a:ext cx="179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368ED848-6DD6-36D8-9FE0-38BBB93B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58" y="2688955"/>
            <a:ext cx="1247633" cy="3975316"/>
          </a:xfrm>
          <a:prstGeom prst="rect">
            <a:avLst/>
          </a:prstGeom>
        </p:spPr>
      </p:pic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C17006E-6A4A-935C-A87F-5755AC75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8955"/>
            <a:ext cx="749147" cy="3975316"/>
          </a:xfrm>
          <a:prstGeom prst="rect">
            <a:avLst/>
          </a:prstGeom>
        </p:spPr>
      </p:pic>
      <p:pic>
        <p:nvPicPr>
          <p:cNvPr id="8" name="Imagen 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DD6EC37-53E6-EFF2-73F3-AED721280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524" y="2688955"/>
            <a:ext cx="745475" cy="3975316"/>
          </a:xfrm>
          <a:prstGeom prst="rect">
            <a:avLst/>
          </a:prstGeom>
        </p:spPr>
      </p:pic>
      <p:pic>
        <p:nvPicPr>
          <p:cNvPr id="20" name="Imagen 19" descr="Gráfico&#10;&#10;Descripción generada automáticamente">
            <a:extLst>
              <a:ext uri="{FF2B5EF4-FFF2-40B4-BE49-F238E27FC236}">
                <a16:creationId xmlns:a16="http://schemas.microsoft.com/office/drawing/2014/main" id="{B3E419B8-B575-1336-9B5B-8509A0230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99275" y="1625508"/>
            <a:ext cx="5567766" cy="4726733"/>
          </a:xfrm>
          <a:prstGeom prst="rect">
            <a:avLst/>
          </a:prstGeom>
        </p:spPr>
      </p:pic>
      <p:pic>
        <p:nvPicPr>
          <p:cNvPr id="34" name="Imagen 33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867BD212-5409-76E3-84C5-7009B356104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09700" y="1639335"/>
            <a:ext cx="5569200" cy="4697644"/>
          </a:xfrm>
          <a:prstGeom prst="rect">
            <a:avLst/>
          </a:prstGeom>
        </p:spPr>
      </p:pic>
      <p:sp>
        <p:nvSpPr>
          <p:cNvPr id="35" name="Marco 34">
            <a:extLst>
              <a:ext uri="{FF2B5EF4-FFF2-40B4-BE49-F238E27FC236}">
                <a16:creationId xmlns:a16="http://schemas.microsoft.com/office/drawing/2014/main" id="{11D29A34-44ED-9D1B-64E4-5CC40089E5D8}"/>
              </a:ext>
            </a:extLst>
          </p:cNvPr>
          <p:cNvSpPr/>
          <p:nvPr/>
        </p:nvSpPr>
        <p:spPr>
          <a:xfrm>
            <a:off x="5443121" y="4517090"/>
            <a:ext cx="329718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50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2E130B9-BBD2-28C1-213D-BD3FB61F37FA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ADULT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ALL TISSUES</a:t>
            </a:r>
          </a:p>
        </p:txBody>
      </p:sp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0FEEB802-BB49-563F-3A77-C23908CEA12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00" y="0"/>
            <a:ext cx="5320800" cy="2487600"/>
          </a:xfrm>
          <a:prstGeom prst="rect">
            <a:avLst/>
          </a:prstGeom>
        </p:spPr>
      </p:pic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52E7980-F712-16EF-375E-1E817E5F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339" y="2487600"/>
            <a:ext cx="7434254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8E40A0F-BC25-1ACA-ADE3-3EEA049A4106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ADULT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3" name="Imagen 2" descr="Gráfico, Diagrama&#10;&#10;Descripción generada automáticamente">
            <a:extLst>
              <a:ext uri="{FF2B5EF4-FFF2-40B4-BE49-F238E27FC236}">
                <a16:creationId xmlns:a16="http://schemas.microsoft.com/office/drawing/2014/main" id="{6DC54EA8-474B-E931-DE0B-4C31D6EB23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00" y="0"/>
            <a:ext cx="5320800" cy="2487600"/>
          </a:xfrm>
          <a:prstGeom prst="rect">
            <a:avLst/>
          </a:prstGeom>
        </p:spPr>
      </p:pic>
      <p:pic>
        <p:nvPicPr>
          <p:cNvPr id="4" name="Imagen 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CCBB3BA9-5E33-3F8D-4B48-504B11EC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89" y="2487967"/>
            <a:ext cx="7400442" cy="43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2334F84A-4933-049F-4FE1-7A7C6C8E87F1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YOUNG vs ADULT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04309B-0048-92BC-3D3F-89FA0BA3BE8A}"/>
              </a:ext>
            </a:extLst>
          </p:cNvPr>
          <p:cNvSpPr txBox="1"/>
          <p:nvPr/>
        </p:nvSpPr>
        <p:spPr>
          <a:xfrm>
            <a:off x="2863022" y="449652"/>
            <a:ext cx="9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444FEA-0C9B-0BC6-5E18-71D2AE917270}"/>
              </a:ext>
            </a:extLst>
          </p:cNvPr>
          <p:cNvSpPr txBox="1"/>
          <p:nvPr/>
        </p:nvSpPr>
        <p:spPr>
          <a:xfrm>
            <a:off x="8264828" y="449652"/>
            <a:ext cx="106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FEMALES</a:t>
            </a:r>
          </a:p>
        </p:txBody>
      </p:sp>
      <p:pic>
        <p:nvPicPr>
          <p:cNvPr id="7" name="Imagen 6" descr="Polígono&#10;&#10;Descripción generada automáticamente con confianza baja">
            <a:extLst>
              <a:ext uri="{FF2B5EF4-FFF2-40B4-BE49-F238E27FC236}">
                <a16:creationId xmlns:a16="http://schemas.microsoft.com/office/drawing/2014/main" id="{547CF4E0-2156-3CB8-89E4-8C1EB55001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14000" y="2686271"/>
            <a:ext cx="1764000" cy="3978000"/>
          </a:xfrm>
          <a:prstGeom prst="rect">
            <a:avLst/>
          </a:prstGeom>
        </p:spPr>
      </p:pic>
      <p:pic>
        <p:nvPicPr>
          <p:cNvPr id="10" name="Imagen 9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1BC3DC7-4A68-4415-4AFC-DBE6703F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" y="2688955"/>
            <a:ext cx="1496292" cy="3975317"/>
          </a:xfrm>
          <a:prstGeom prst="rect">
            <a:avLst/>
          </a:prstGeom>
        </p:spPr>
      </p:pic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E8F96E9-A3EA-6029-4615-20480989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03" y="2688955"/>
            <a:ext cx="1496291" cy="3975316"/>
          </a:xfrm>
          <a:prstGeom prst="rect">
            <a:avLst/>
          </a:prstGeom>
        </p:spPr>
      </p:pic>
      <p:pic>
        <p:nvPicPr>
          <p:cNvPr id="16" name="Imagen 1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35CA6636-05EA-9986-FC41-B0B71ADBD5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061731" y="2146635"/>
            <a:ext cx="5540643" cy="3711600"/>
          </a:xfrm>
          <a:prstGeom prst="rect">
            <a:avLst/>
          </a:prstGeom>
        </p:spPr>
      </p:pic>
      <p:pic>
        <p:nvPicPr>
          <p:cNvPr id="21" name="Imagen 2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A307414-EF3C-4CEB-D889-9F360969F5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88000" y="2146513"/>
            <a:ext cx="5540400" cy="3711600"/>
          </a:xfrm>
          <a:prstGeom prst="rect">
            <a:avLst/>
          </a:prstGeom>
        </p:spPr>
      </p:pic>
      <p:sp>
        <p:nvSpPr>
          <p:cNvPr id="23" name="Marco 22">
            <a:extLst>
              <a:ext uri="{FF2B5EF4-FFF2-40B4-BE49-F238E27FC236}">
                <a16:creationId xmlns:a16="http://schemas.microsoft.com/office/drawing/2014/main" id="{24C3CEF7-7778-A6C8-C741-35E07D939F65}"/>
              </a:ext>
            </a:extLst>
          </p:cNvPr>
          <p:cNvSpPr/>
          <p:nvPr/>
        </p:nvSpPr>
        <p:spPr>
          <a:xfrm>
            <a:off x="5214000" y="5625887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5" name="Marco 24">
            <a:extLst>
              <a:ext uri="{FF2B5EF4-FFF2-40B4-BE49-F238E27FC236}">
                <a16:creationId xmlns:a16="http://schemas.microsoft.com/office/drawing/2014/main" id="{6C7777A8-1255-823C-C44D-50492CE227F5}"/>
              </a:ext>
            </a:extLst>
          </p:cNvPr>
          <p:cNvSpPr/>
          <p:nvPr/>
        </p:nvSpPr>
        <p:spPr>
          <a:xfrm>
            <a:off x="6507778" y="5400486"/>
            <a:ext cx="470224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1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2E130B9-BBD2-28C1-213D-BD3FB61F37FA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ADULT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ALL TISSUES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FE3A8E4B-120C-8607-B748-A2DA0F4818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00" y="0"/>
            <a:ext cx="5320800" cy="2487600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17B44F6-7EA3-F55A-337E-304A63CF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146" y="2487600"/>
            <a:ext cx="7452569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59C7EB-4BA0-665D-39E2-0DF892CDA655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ADULT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95869E0D-A7C1-839F-030B-96B62DF4FA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35600" y="0"/>
            <a:ext cx="5320800" cy="2487600"/>
          </a:xfrm>
          <a:prstGeom prst="rect">
            <a:avLst/>
          </a:prstGeom>
        </p:spPr>
      </p:pic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C181743F-868D-0C19-04F8-AA123C5A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98" y="2487600"/>
            <a:ext cx="7852152" cy="43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5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476DA28D-1333-E9E2-809B-EAF705792C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476" y="2686271"/>
            <a:ext cx="1497600" cy="3974400"/>
          </a:xfrm>
          <a:prstGeom prst="rect">
            <a:avLst/>
          </a:prstGeom>
        </p:spPr>
      </p:pic>
      <p:pic>
        <p:nvPicPr>
          <p:cNvPr id="31" name="Imagen 3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3A61038-4524-9D78-0B30-1C498A9AC29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52" y="2688071"/>
            <a:ext cx="1497600" cy="3974400"/>
          </a:xfrm>
          <a:prstGeom prst="rect">
            <a:avLst/>
          </a:prstGeom>
        </p:spPr>
      </p:pic>
      <p:pic>
        <p:nvPicPr>
          <p:cNvPr id="23" name="Imagen 22" descr="Forma, Polígono&#10;&#10;Descripción generada automáticamente">
            <a:extLst>
              <a:ext uri="{FF2B5EF4-FFF2-40B4-BE49-F238E27FC236}">
                <a16:creationId xmlns:a16="http://schemas.microsoft.com/office/drawing/2014/main" id="{7B854B5B-FAC7-131E-4CDD-A416BF2E43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00" y="2686271"/>
            <a:ext cx="1764000" cy="397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C471E8E-68B1-EF78-0B97-C8BEBE4F675F}"/>
              </a:ext>
            </a:extLst>
          </p:cNvPr>
          <p:cNvSpPr txBox="1"/>
          <p:nvPr/>
        </p:nvSpPr>
        <p:spPr>
          <a:xfrm>
            <a:off x="-1" y="0"/>
            <a:ext cx="1971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ADULT vs OLD</a:t>
            </a:r>
          </a:p>
          <a:p>
            <a:pPr algn="ctr"/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COMMON TISSUES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FEF478-841E-ED4E-CE6A-C395D1F2841C}"/>
              </a:ext>
            </a:extLst>
          </p:cNvPr>
          <p:cNvSpPr txBox="1"/>
          <p:nvPr/>
        </p:nvSpPr>
        <p:spPr>
          <a:xfrm>
            <a:off x="2863022" y="449652"/>
            <a:ext cx="90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MALES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F853D-1672-7612-BBC6-00DAA3F8D732}"/>
              </a:ext>
            </a:extLst>
          </p:cNvPr>
          <p:cNvSpPr txBox="1"/>
          <p:nvPr/>
        </p:nvSpPr>
        <p:spPr>
          <a:xfrm>
            <a:off x="8264828" y="449652"/>
            <a:ext cx="106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FEMALES</a:t>
            </a:r>
          </a:p>
        </p:txBody>
      </p:sp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AC16D70-899E-7401-534C-2B98312A00D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4349" y="2141357"/>
            <a:ext cx="5551200" cy="3711600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C25051C9-9AF1-F8E7-FA44-8F5F59895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57855" y="2144509"/>
            <a:ext cx="5548392" cy="3708103"/>
          </a:xfrm>
          <a:prstGeom prst="rect">
            <a:avLst/>
          </a:prstGeom>
        </p:spPr>
      </p:pic>
      <p:sp>
        <p:nvSpPr>
          <p:cNvPr id="34" name="Marco 33">
            <a:extLst>
              <a:ext uri="{FF2B5EF4-FFF2-40B4-BE49-F238E27FC236}">
                <a16:creationId xmlns:a16="http://schemas.microsoft.com/office/drawing/2014/main" id="{8D56DCBA-E8BF-7D43-817C-78941FE862F1}"/>
              </a:ext>
            </a:extLst>
          </p:cNvPr>
          <p:cNvSpPr/>
          <p:nvPr/>
        </p:nvSpPr>
        <p:spPr>
          <a:xfrm>
            <a:off x="5214000" y="5052450"/>
            <a:ext cx="45063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5" name="Marco 34">
            <a:extLst>
              <a:ext uri="{FF2B5EF4-FFF2-40B4-BE49-F238E27FC236}">
                <a16:creationId xmlns:a16="http://schemas.microsoft.com/office/drawing/2014/main" id="{F7444454-4CCF-8AD3-B722-8BA18F0AF7CC}"/>
              </a:ext>
            </a:extLst>
          </p:cNvPr>
          <p:cNvSpPr/>
          <p:nvPr/>
        </p:nvSpPr>
        <p:spPr>
          <a:xfrm>
            <a:off x="5213999" y="3957161"/>
            <a:ext cx="45063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6" name="Marco 35">
            <a:extLst>
              <a:ext uri="{FF2B5EF4-FFF2-40B4-BE49-F238E27FC236}">
                <a16:creationId xmlns:a16="http://schemas.microsoft.com/office/drawing/2014/main" id="{7D628FB3-026F-82FC-3F2F-0B87ADBEA668}"/>
              </a:ext>
            </a:extLst>
          </p:cNvPr>
          <p:cNvSpPr/>
          <p:nvPr/>
        </p:nvSpPr>
        <p:spPr>
          <a:xfrm>
            <a:off x="5213998" y="3600151"/>
            <a:ext cx="45063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7" name="Marco 36">
            <a:extLst>
              <a:ext uri="{FF2B5EF4-FFF2-40B4-BE49-F238E27FC236}">
                <a16:creationId xmlns:a16="http://schemas.microsoft.com/office/drawing/2014/main" id="{3FE37636-3D4D-3EAE-5579-CF5D61CE93D8}"/>
              </a:ext>
            </a:extLst>
          </p:cNvPr>
          <p:cNvSpPr/>
          <p:nvPr/>
        </p:nvSpPr>
        <p:spPr>
          <a:xfrm>
            <a:off x="6525622" y="2670773"/>
            <a:ext cx="450631" cy="319045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48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51</Words>
  <Application>Microsoft Macintosh PowerPoint</Application>
  <PresentationFormat>Panorámica</PresentationFormat>
  <Paragraphs>24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 Manuel</dc:creator>
  <cp:lastModifiedBy>José  Manuel</cp:lastModifiedBy>
  <cp:revision>10</cp:revision>
  <cp:lastPrinted>2023-12-20T11:53:27Z</cp:lastPrinted>
  <dcterms:created xsi:type="dcterms:W3CDTF">2023-12-07T11:50:12Z</dcterms:created>
  <dcterms:modified xsi:type="dcterms:W3CDTF">2023-12-20T11:55:09Z</dcterms:modified>
</cp:coreProperties>
</file>